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83" r:id="rId4"/>
    <p:sldId id="258" r:id="rId5"/>
    <p:sldId id="289" r:id="rId6"/>
    <p:sldId id="271" r:id="rId7"/>
    <p:sldId id="276" r:id="rId8"/>
    <p:sldId id="288" r:id="rId9"/>
    <p:sldId id="275" r:id="rId10"/>
    <p:sldId id="272" r:id="rId11"/>
    <p:sldId id="270" r:id="rId12"/>
    <p:sldId id="262" r:id="rId13"/>
    <p:sldId id="260" r:id="rId14"/>
    <p:sldId id="280" r:id="rId15"/>
    <p:sldId id="284" r:id="rId16"/>
    <p:sldId id="267" r:id="rId17"/>
    <p:sldId id="268" r:id="rId18"/>
    <p:sldId id="265" r:id="rId19"/>
    <p:sldId id="263" r:id="rId20"/>
    <p:sldId id="264" r:id="rId21"/>
    <p:sldId id="278" r:id="rId22"/>
    <p:sldId id="273" r:id="rId23"/>
    <p:sldId id="259" r:id="rId24"/>
    <p:sldId id="285" r:id="rId25"/>
    <p:sldId id="286" r:id="rId26"/>
    <p:sldId id="266" r:id="rId27"/>
    <p:sldId id="274" r:id="rId28"/>
    <p:sldId id="257" r:id="rId29"/>
    <p:sldId id="287" r:id="rId30"/>
    <p:sldId id="269" r:id="rId31"/>
    <p:sldId id="277" r:id="rId32"/>
    <p:sldId id="281" r:id="rId33"/>
    <p:sldId id="282" r:id="rId34"/>
    <p:sldId id="27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B002-81D8-CEA0-86F1-5322F99D7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07C4C-A278-13CC-EFD8-732FD883A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93114-BE21-D433-3DB1-3BFECA6F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42E9A-CD10-FC91-737D-4B668B1C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8AEB8-A256-8EDD-2578-0E1385A5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6ABD-ED55-50FD-EAA3-D2550F77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2F09A-5054-D2BA-5D5F-6C5F07F5F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4A7B-3C27-26C3-B665-DCBA68B1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46346-1E45-D063-9618-B8468D19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CB758-1974-DFD4-C913-BA282642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1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42080-54AB-44AA-A6CF-5173D1DD3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7CA36-E288-B6C4-0694-2B971C1AF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CCF80-FAA8-9096-C3F5-7C4A6531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220B-1EE1-BFBB-117C-8CB85A40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8FC-78BE-0FA5-0538-99D2B5A8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85F4-C524-B08E-A6D6-779E68E6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C5436-0E9B-57D7-6488-01DFC3BF6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03B79-A2A1-B1EE-0CA9-47076182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F847B-4C76-1576-3B35-409D0472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4A7E5-7ECC-E210-8494-BCEB8A07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E634-D611-06A7-2EDC-5DAB644E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E4EAE-4E1B-E1CE-3E8A-657D6CF6A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122A5-9FF0-457B-03E0-E4133D0C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C4C2B-4C6A-AE61-367C-FABC0451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1A027-CBC8-D042-7906-16970015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6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813F-076D-A225-49DB-2ACA7077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BDED-CCF7-4167-254B-1BFB48033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78904-0CD1-F09F-1490-A1B3D731A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76641-9968-24ED-AB83-D835F759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FEC51-9B5F-EB0B-AA5A-B4C9048D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B2F05-FE4E-EF95-D584-40D83592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E3FB-A078-9AAC-E9FF-51269688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F862E-8457-E212-95F4-9A7B6E73E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F7D54-D122-9317-9A84-0F864D2DB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0A980-E429-E71C-A027-935F8A065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86C6E7-0E44-ABE5-DD2B-444045E66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8B507-E728-C09A-9343-3819953D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7E958-7328-F762-0A0F-90A05C1E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EA074-565E-362B-F791-56331A06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1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9334-6640-59FE-4D70-DB572B84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9A4D5-B233-B314-A5AD-AA85DB85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2AEFE-8A1F-49C5-3984-B3B0E47C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017CD-747D-7645-E208-5CDFCA4D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2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ED8EC-EA4A-0250-7BAE-E1E8AC4F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B3B93-61B0-2CEC-97B8-2F12BF47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005EB-5DCE-C288-0D34-27945A5F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1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8081-A38C-7602-B528-ABE3E5B1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4C43-62C6-4B26-3F7E-411A1852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48DAE-B3EF-6469-7ED0-6B4358FEE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52C97-0E19-B1F0-BCD7-E15FDAD6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7A07A-5ABC-FDFE-1E59-62240E86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28CA4-B003-0996-8A06-8B021C41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BAA3-FE52-1DF1-9869-48E2B92E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B1DA3-D747-EC4F-C7FD-1D4DB23F7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76D0-28D2-2D5A-B2A1-778DFACFB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BF89E-D4FF-8B22-6D3F-C88E1C9B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A3F23-3521-C67A-5549-A7DB20C3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8B31A-8949-A977-6A94-7856D472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846A3-24AD-FF47-4DFD-D17D77F4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68078-A5FA-3232-9FAA-17866A212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9F96-B335-A90F-8F36-E5A8CB17F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F4706-D38A-4358-0660-7B3D68C4A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7332-2AD3-AE19-50A0-EC9FED7EC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5E19-1E58-84B5-285C-E08162460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Contrafact Detection Analysis (</a:t>
            </a:r>
            <a:r>
              <a:rPr lang="en-US" i="1" dirty="0"/>
              <a:t>I Got Rhythm)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08362-9231-CB1E-C99C-84D99D73E749}"/>
              </a:ext>
            </a:extLst>
          </p:cNvPr>
          <p:cNvSpPr txBox="1"/>
          <p:nvPr/>
        </p:nvSpPr>
        <p:spPr>
          <a:xfrm>
            <a:off x="512956" y="6211229"/>
            <a:ext cx="137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26-July-2022</a:t>
            </a:r>
          </a:p>
        </p:txBody>
      </p:sp>
    </p:spTree>
    <p:extLst>
      <p:ext uri="{BB962C8B-B14F-4D97-AF65-F5344CB8AC3E}">
        <p14:creationId xmlns:p14="http://schemas.microsoft.com/office/powerpoint/2010/main" val="78610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72, Area = 17.89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CC44D9-3548-BF5C-B8ED-7561AC5D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44" y="1786277"/>
            <a:ext cx="5514278" cy="37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15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108, Area = 19.31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5ED665-BFDD-6EBD-83A8-EE70EFED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622" y="1791336"/>
            <a:ext cx="5966622" cy="32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01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121, Area = 19.65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AEE1A-4FE9-77DC-8CAE-39904A50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50" y="1755112"/>
            <a:ext cx="5621144" cy="400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165, Area = 20.63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3D1DE5-1509-C933-4879-2EB087FA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333" y="1791337"/>
            <a:ext cx="4585303" cy="34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2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171, Area = 20.73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293BA-825D-6B40-D07E-273CBD67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16" y="1778738"/>
            <a:ext cx="6057280" cy="37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03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181, Area = 20.93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7" y="1931553"/>
            <a:ext cx="5744891" cy="3632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37AE3E-3560-9E33-308C-71FC3C91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22" y="1920481"/>
            <a:ext cx="6392299" cy="43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99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199, Area = 21.30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232F9E-F0CD-3189-15EB-ED82AF0E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20" y="1780186"/>
            <a:ext cx="5855009" cy="38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1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259, Area = 22.41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5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FD36DE-4F04-0776-0A9F-4E6EB1741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53" y="1782422"/>
            <a:ext cx="6149432" cy="374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1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264, Area = 22.54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5D0A4-41C6-B22F-0C31-564A7978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425" y="1788383"/>
            <a:ext cx="4411363" cy="352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344, Area = 24.08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2BAF8E-AE4B-375F-0FD9-4DEDEF47E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08" y="1760646"/>
            <a:ext cx="5304883" cy="36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6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4, Area = 8.70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B797AF-B372-1C4A-07BD-BD2561F6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39" y="1788570"/>
            <a:ext cx="5807926" cy="37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3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464, Area = 26.02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09C299-FFE9-66CE-BD75-9BBEAFCCC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534" y="1784342"/>
            <a:ext cx="5795846" cy="400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7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573, Area = 27.31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0DD2A6-5D48-9534-5660-0E900188F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02" y="1791336"/>
            <a:ext cx="5285833" cy="399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0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641, Area = 28.27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" y="1850328"/>
            <a:ext cx="5873337" cy="3714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DC77EA-84BF-F384-5D2C-2D25D8D1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4" y="1830273"/>
            <a:ext cx="6211234" cy="363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75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668, Area = 28.62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826CC2-11F4-FB34-5632-AD6CA4FC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249" y="1796294"/>
            <a:ext cx="6217080" cy="36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16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684, Area = 28.85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1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47D2C-DE44-EDDE-A7F3-A5E37BB4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713" y="1757602"/>
            <a:ext cx="6069360" cy="40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86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799, Area = 30.40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D3BB8-70BF-6775-A0AE-E2F45393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35" y="1791336"/>
            <a:ext cx="4210669" cy="35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32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850, Area = 30.93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BEAE4-0884-2775-0223-BC54F656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51" y="1774924"/>
            <a:ext cx="5150315" cy="38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36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927, Area = 31.87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776C7A-468F-684E-E7D1-AD602FBF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51" y="1791336"/>
            <a:ext cx="4232972" cy="362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72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938, Area = 32.00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34F90-43AB-8E90-9C7E-A545D047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01" y="1772492"/>
            <a:ext cx="5405244" cy="367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02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1033, Area = 33.15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9" y="1791337"/>
            <a:ext cx="5966622" cy="3773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CE34EA-BC15-5913-418D-AC79ED63B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61" y="1787276"/>
            <a:ext cx="6103744" cy="39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5, Area = 9.93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527F2-B23B-F96D-6A6E-7E6D22222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702" y="1811625"/>
            <a:ext cx="5966622" cy="377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19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1115, Area = 34.17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B6A02-9FEF-84E1-09BC-10F4BA46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919" y="1767673"/>
            <a:ext cx="5537970" cy="37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72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1356, Area = 37.08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D8A568-48FA-AFFF-066F-1684973E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54" y="1775002"/>
            <a:ext cx="5055374" cy="379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52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2388, Area = 59.68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C91827-82A8-B016-E5D9-28BE925F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60" y="1779944"/>
            <a:ext cx="5235651" cy="40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06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2562, Area = 78.15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C4314E-33F2-6836-CD0A-81DFA2A2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27" y="1776862"/>
            <a:ext cx="4561154" cy="36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57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270598" y="1304694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2577, Area = 81.77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BF6E3-B93B-42DD-AD78-776AA9714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09" y="1813638"/>
            <a:ext cx="3389505" cy="35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9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10, Area = 13.68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755015" cy="3639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AF70E-4E06-DFC1-1F19-9322A283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450" y="1767459"/>
            <a:ext cx="6208128" cy="39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43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12, Area = 13.94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7" y="1870720"/>
            <a:ext cx="5841090" cy="36937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2C0423-BBF3-A6D1-9F64-41909E3A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991" y="1874907"/>
            <a:ext cx="6233534" cy="38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5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24, Area = 15.02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1945454"/>
            <a:ext cx="5652375" cy="357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22537-4AA0-BAB9-8430-3A57F291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647" y="1947006"/>
            <a:ext cx="6014388" cy="336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3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25, Area = 15.18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A478D0-AAE7-E0F1-7262-FE59E893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54" y="1766552"/>
            <a:ext cx="4767883" cy="35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30, Area = 15.43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9386A6-8CA8-02B9-AA2C-5684993EB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31" y="1802487"/>
            <a:ext cx="5534721" cy="37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1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71, Area = 17.80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91337"/>
            <a:ext cx="5966622" cy="3773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D12DCE-2372-6886-8F71-57D75B03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22" y="1787428"/>
            <a:ext cx="5966623" cy="37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60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339</Words>
  <Application>Microsoft Macintosh PowerPoint</Application>
  <PresentationFormat>Widescreen</PresentationFormat>
  <Paragraphs>68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Contrafact Detection Analysis (I Got Rhythm)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  <vt:lpstr>I Got Rhythm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Carey Bunks</dc:creator>
  <cp:keywords/>
  <dc:description/>
  <cp:lastModifiedBy>Carey Bunks</cp:lastModifiedBy>
  <cp:revision>12</cp:revision>
  <dcterms:created xsi:type="dcterms:W3CDTF">2022-07-25T05:54:23Z</dcterms:created>
  <dcterms:modified xsi:type="dcterms:W3CDTF">2022-07-26T14:01:47Z</dcterms:modified>
  <cp:category/>
</cp:coreProperties>
</file>